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5125700" cy="10693400"/>
  <p:notesSz cx="151257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445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e Coles" userId="d6f78343c8e46b3a" providerId="LiveId" clId="{5D04E50E-B58E-4A88-8DCA-5C797AF2838C}"/>
    <pc:docChg chg="modSld">
      <pc:chgData name="Dave Coles" userId="d6f78343c8e46b3a" providerId="LiveId" clId="{5D04E50E-B58E-4A88-8DCA-5C797AF2838C}" dt="2026-05-27T23:39:31.149" v="14" actId="1076"/>
      <pc:docMkLst>
        <pc:docMk/>
      </pc:docMkLst>
      <pc:sldChg chg="modSp mod">
        <pc:chgData name="Dave Coles" userId="d6f78343c8e46b3a" providerId="LiveId" clId="{5D04E50E-B58E-4A88-8DCA-5C797AF2838C}" dt="2026-05-27T23:38:34.248" v="7" actId="1076"/>
        <pc:sldMkLst>
          <pc:docMk/>
          <pc:sldMk cId="0" sldId="256"/>
        </pc:sldMkLst>
        <pc:picChg chg="mod">
          <ac:chgData name="Dave Coles" userId="d6f78343c8e46b3a" providerId="LiveId" clId="{5D04E50E-B58E-4A88-8DCA-5C797AF2838C}" dt="2026-05-27T23:38:34.248" v="7" actId="1076"/>
          <ac:picMkLst>
            <pc:docMk/>
            <pc:sldMk cId="0" sldId="256"/>
            <ac:picMk id="2" creationId="{00000000-0000-0000-0000-000000000000}"/>
          </ac:picMkLst>
        </pc:picChg>
      </pc:sldChg>
      <pc:sldChg chg="modSp mod">
        <pc:chgData name="Dave Coles" userId="d6f78343c8e46b3a" providerId="LiveId" clId="{5D04E50E-B58E-4A88-8DCA-5C797AF2838C}" dt="2026-05-27T23:39:31.149" v="14" actId="1076"/>
        <pc:sldMkLst>
          <pc:docMk/>
          <pc:sldMk cId="0" sldId="257"/>
        </pc:sldMkLst>
        <pc:picChg chg="mod">
          <ac:chgData name="Dave Coles" userId="d6f78343c8e46b3a" providerId="LiveId" clId="{5D04E50E-B58E-4A88-8DCA-5C797AF2838C}" dt="2026-05-27T23:39:31.149" v="14" actId="1076"/>
          <ac:picMkLst>
            <pc:docMk/>
            <pc:sldMk cId="0" sldId="257"/>
            <ac:picMk id="3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57450" y="1950234"/>
            <a:ext cx="10210799" cy="720949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96993" y="2001958"/>
            <a:ext cx="9906000" cy="69942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Dave Coles</cp:lastModifiedBy>
  <cp:revision>1</cp:revision>
  <dcterms:created xsi:type="dcterms:W3CDTF">2026-05-28T11:35:17Z</dcterms:created>
  <dcterms:modified xsi:type="dcterms:W3CDTF">2026-05-27T23:39:32Z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2026-05-28T00:00:00Z</vt:filetime>
  </property>
  <property fmtid="{D5CDD505-2E9C-101B-9397-08002B2CF9AE}" pid="3" name="LastSaved">
    <vt:filetime>2026-05-28T00:00:00Z</vt:filetime>
  </property>
</Properties>
</file>